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12" y="-4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298A-58E4-0F44-B5BD-D87DC2A61CE1}" type="datetimeFigureOut">
              <a:rPr lang="en-US" smtClean="0"/>
              <a:t>08/12/13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9C60-B30A-F347-9BAB-5375CA3BB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62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298A-58E4-0F44-B5BD-D87DC2A61CE1}" type="datetimeFigureOut">
              <a:rPr lang="en-US" smtClean="0"/>
              <a:t>08/12/13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9C60-B30A-F347-9BAB-5375CA3BB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446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298A-58E4-0F44-B5BD-D87DC2A61CE1}" type="datetimeFigureOut">
              <a:rPr lang="en-US" smtClean="0"/>
              <a:t>08/12/13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9C60-B30A-F347-9BAB-5375CA3BB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769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298A-58E4-0F44-B5BD-D87DC2A61CE1}" type="datetimeFigureOut">
              <a:rPr lang="en-US" smtClean="0"/>
              <a:t>08/12/13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9C60-B30A-F347-9BAB-5375CA3BB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29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298A-58E4-0F44-B5BD-D87DC2A61CE1}" type="datetimeFigureOut">
              <a:rPr lang="en-US" smtClean="0"/>
              <a:t>08/12/13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9C60-B30A-F347-9BAB-5375CA3BB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841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298A-58E4-0F44-B5BD-D87DC2A61CE1}" type="datetimeFigureOut">
              <a:rPr lang="en-US" smtClean="0"/>
              <a:t>08/12/13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9C60-B30A-F347-9BAB-5375CA3BB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465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298A-58E4-0F44-B5BD-D87DC2A61CE1}" type="datetimeFigureOut">
              <a:rPr lang="en-US" smtClean="0"/>
              <a:t>08/12/13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9C60-B30A-F347-9BAB-5375CA3BB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25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298A-58E4-0F44-B5BD-D87DC2A61CE1}" type="datetimeFigureOut">
              <a:rPr lang="en-US" smtClean="0"/>
              <a:t>08/12/13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9C60-B30A-F347-9BAB-5375CA3BB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648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298A-58E4-0F44-B5BD-D87DC2A61CE1}" type="datetimeFigureOut">
              <a:rPr lang="en-US" smtClean="0"/>
              <a:t>08/12/13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9C60-B30A-F347-9BAB-5375CA3BB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820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298A-58E4-0F44-B5BD-D87DC2A61CE1}" type="datetimeFigureOut">
              <a:rPr lang="en-US" smtClean="0"/>
              <a:t>08/12/13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9C60-B30A-F347-9BAB-5375CA3BB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025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8298A-58E4-0F44-B5BD-D87DC2A61CE1}" type="datetimeFigureOut">
              <a:rPr lang="en-US" smtClean="0"/>
              <a:t>08/12/13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19C60-B30A-F347-9BAB-5375CA3BB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065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8298A-58E4-0F44-B5BD-D87DC2A61CE1}" type="datetimeFigureOut">
              <a:rPr lang="en-US" smtClean="0"/>
              <a:t>08/12/13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19C60-B30A-F347-9BAB-5375CA3BB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15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/>
        </p:nvCxnSpPr>
        <p:spPr>
          <a:xfrm>
            <a:off x="2611220" y="2707773"/>
            <a:ext cx="753092" cy="157448"/>
          </a:xfrm>
          <a:prstGeom prst="line">
            <a:avLst/>
          </a:prstGeom>
          <a:ln w="76200" cmpd="sng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3427328" y="1873748"/>
            <a:ext cx="3248153" cy="3598586"/>
          </a:xfrm>
          <a:prstGeom prst="ellipse">
            <a:avLst/>
          </a:prstGeom>
          <a:noFill/>
          <a:ln w="76200" cmpd="sng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MC900431564 (1)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549" y="2707773"/>
            <a:ext cx="944630" cy="950927"/>
          </a:xfrm>
          <a:prstGeom prst="rect">
            <a:avLst/>
          </a:prstGeom>
        </p:spPr>
      </p:pic>
      <p:pic>
        <p:nvPicPr>
          <p:cNvPr id="5" name="Picture 4" descr="Arduino_Ethernet_Board_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6797" y1="55334" x2="16797" y2="55334"/>
                        <a14:foregroundMark x1="16172" y1="60727" x2="16172" y2="60727"/>
                        <a14:foregroundMark x1="14688" y1="47479" x2="14688" y2="47479"/>
                        <a14:foregroundMark x1="13125" y1="44314" x2="13125" y2="44314"/>
                        <a14:foregroundMark x1="11172" y1="41970" x2="11172" y2="41970"/>
                        <a14:foregroundMark x1="11563" y1="49004" x2="11563" y2="49004"/>
                        <a14:foregroundMark x1="10938" y1="45487" x2="10938" y2="45487"/>
                        <a14:foregroundMark x1="11953" y1="51700" x2="11953" y2="517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659" y="2276205"/>
            <a:ext cx="1473725" cy="982099"/>
          </a:xfrm>
          <a:prstGeom prst="rect">
            <a:avLst/>
          </a:prstGeom>
        </p:spPr>
      </p:pic>
      <p:pic>
        <p:nvPicPr>
          <p:cNvPr id="6" name="Picture 5" descr="MC900431564 (1)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582" y="4522885"/>
            <a:ext cx="1039093" cy="1046020"/>
          </a:xfrm>
          <a:prstGeom prst="rect">
            <a:avLst/>
          </a:prstGeom>
        </p:spPr>
      </p:pic>
      <p:pic>
        <p:nvPicPr>
          <p:cNvPr id="8" name="Picture 7" descr="MC900431564 (1)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941" y="1762954"/>
            <a:ext cx="1039093" cy="1046020"/>
          </a:xfrm>
          <a:prstGeom prst="rect">
            <a:avLst/>
          </a:prstGeom>
        </p:spPr>
      </p:pic>
      <p:pic>
        <p:nvPicPr>
          <p:cNvPr id="9" name="Picture 8" descr="MC900431564 (1)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487" y="3127711"/>
            <a:ext cx="1039093" cy="1046020"/>
          </a:xfrm>
          <a:prstGeom prst="rect">
            <a:avLst/>
          </a:prstGeom>
        </p:spPr>
      </p:pic>
      <p:pic>
        <p:nvPicPr>
          <p:cNvPr id="11" name="Picture 10" descr="MC900431564 (1)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940" y="4522885"/>
            <a:ext cx="1039093" cy="10460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820323" y="3231916"/>
            <a:ext cx="543989" cy="335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PC5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155333" y="5384239"/>
            <a:ext cx="543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PC4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552761" y="5287668"/>
            <a:ext cx="543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PC1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096750" y="3709396"/>
            <a:ext cx="543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PC2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675481" y="2373504"/>
            <a:ext cx="543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PC3</a:t>
            </a:r>
            <a:endParaRPr lang="en-US" dirty="0"/>
          </a:p>
        </p:txBody>
      </p:sp>
      <p:sp>
        <p:nvSpPr>
          <p:cNvPr id="17" name="Line Callout 1 16"/>
          <p:cNvSpPr/>
          <p:nvPr/>
        </p:nvSpPr>
        <p:spPr>
          <a:xfrm>
            <a:off x="1534144" y="3710691"/>
            <a:ext cx="1077076" cy="629795"/>
          </a:xfrm>
          <a:prstGeom prst="borderCallout1">
            <a:avLst>
              <a:gd name="adj1" fmla="val 20930"/>
              <a:gd name="adj2" fmla="val 108020"/>
              <a:gd name="adj3" fmla="val -18236"/>
              <a:gd name="adj4" fmla="val 15454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/>
              <a:t>DHCP</a:t>
            </a:r>
          </a:p>
          <a:p>
            <a:r>
              <a:rPr lang="en-US" sz="1200" dirty="0" smtClean="0"/>
              <a:t>Physical Device GW</a:t>
            </a:r>
            <a:endParaRPr lang="en-US" sz="1200" dirty="0"/>
          </a:p>
        </p:txBody>
      </p:sp>
      <p:sp>
        <p:nvSpPr>
          <p:cNvPr id="18" name="Line Callout 1 17"/>
          <p:cNvSpPr/>
          <p:nvPr/>
        </p:nvSpPr>
        <p:spPr>
          <a:xfrm>
            <a:off x="1429179" y="4658475"/>
            <a:ext cx="1077076" cy="692775"/>
          </a:xfrm>
          <a:prstGeom prst="borderCallout1">
            <a:avLst>
              <a:gd name="adj1" fmla="val 78472"/>
              <a:gd name="adj2" fmla="val 108689"/>
              <a:gd name="adj3" fmla="val 115278"/>
              <a:gd name="adj4" fmla="val 16533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/>
              <a:t>Advanced Reasoning Service</a:t>
            </a:r>
            <a:endParaRPr lang="en-US" sz="1200" dirty="0"/>
          </a:p>
        </p:txBody>
      </p:sp>
      <p:sp>
        <p:nvSpPr>
          <p:cNvPr id="19" name="Line Callout 1 18"/>
          <p:cNvSpPr/>
          <p:nvPr/>
        </p:nvSpPr>
        <p:spPr>
          <a:xfrm>
            <a:off x="7317251" y="1690933"/>
            <a:ext cx="1077076" cy="692775"/>
          </a:xfrm>
          <a:prstGeom prst="borderCallout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/>
              <a:t>Model Repository</a:t>
            </a:r>
            <a:endParaRPr lang="en-US" sz="1200" dirty="0"/>
          </a:p>
        </p:txBody>
      </p:sp>
      <p:sp>
        <p:nvSpPr>
          <p:cNvPr id="20" name="Line Callout 1 19"/>
          <p:cNvSpPr/>
          <p:nvPr/>
        </p:nvSpPr>
        <p:spPr>
          <a:xfrm>
            <a:off x="7855789" y="3002530"/>
            <a:ext cx="1077076" cy="692775"/>
          </a:xfrm>
          <a:prstGeom prst="borderCallout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/>
              <a:t>Orchestration Service</a:t>
            </a:r>
            <a:endParaRPr lang="en-US" sz="1200" dirty="0"/>
          </a:p>
        </p:txBody>
      </p:sp>
      <p:sp>
        <p:nvSpPr>
          <p:cNvPr id="21" name="Line Callout 1 20"/>
          <p:cNvSpPr/>
          <p:nvPr/>
        </p:nvSpPr>
        <p:spPr>
          <a:xfrm>
            <a:off x="7219470" y="4594893"/>
            <a:ext cx="1077076" cy="692775"/>
          </a:xfrm>
          <a:prstGeom prst="borderCallout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/>
              <a:t>DS2OS GW</a:t>
            </a:r>
            <a:endParaRPr lang="en-US" sz="1200" dirty="0"/>
          </a:p>
        </p:txBody>
      </p:sp>
      <p:sp>
        <p:nvSpPr>
          <p:cNvPr id="23" name="Oval Callout 22"/>
          <p:cNvSpPr/>
          <p:nvPr/>
        </p:nvSpPr>
        <p:spPr>
          <a:xfrm>
            <a:off x="648441" y="1583975"/>
            <a:ext cx="1799214" cy="773995"/>
          </a:xfrm>
          <a:prstGeom prst="wedgeEllipseCallout">
            <a:avLst>
              <a:gd name="adj1" fmla="val 37456"/>
              <a:gd name="adj2" fmla="val 7832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Your Smart Device</a:t>
            </a:r>
            <a:endParaRPr lang="en-US" dirty="0"/>
          </a:p>
        </p:txBody>
      </p:sp>
      <p:pic>
        <p:nvPicPr>
          <p:cNvPr id="24" name="Picture 23" descr="MC900431564 (1)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680" y="1583975"/>
            <a:ext cx="1039093" cy="104602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77144" y="1792968"/>
            <a:ext cx="543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PC6</a:t>
            </a:r>
            <a:endParaRPr lang="en-US" dirty="0"/>
          </a:p>
        </p:txBody>
      </p:sp>
      <p:sp>
        <p:nvSpPr>
          <p:cNvPr id="29" name="Line Callout 1 28"/>
          <p:cNvSpPr/>
          <p:nvPr/>
        </p:nvSpPr>
        <p:spPr>
          <a:xfrm>
            <a:off x="2622246" y="998158"/>
            <a:ext cx="1077076" cy="692775"/>
          </a:xfrm>
          <a:prstGeom prst="borderCallout1">
            <a:avLst>
              <a:gd name="adj1" fmla="val 78472"/>
              <a:gd name="adj2" fmla="val 108689"/>
              <a:gd name="adj3" fmla="val 94025"/>
              <a:gd name="adj4" fmla="val 132866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/>
              <a:t>Web UI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26424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24</Words>
  <Application>Microsoft Macintosh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Technische Universität München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Marc-Oliver Pahl</dc:creator>
  <cp:lastModifiedBy>Marc-Oliver Pahl</cp:lastModifiedBy>
  <cp:revision>4</cp:revision>
  <dcterms:created xsi:type="dcterms:W3CDTF">2013-06-06T09:52:26Z</dcterms:created>
  <dcterms:modified xsi:type="dcterms:W3CDTF">2013-12-08T15:13:48Z</dcterms:modified>
</cp:coreProperties>
</file>